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01F871-CDBD-8E64-22D5-1207DAA13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F67010-8295-8748-D927-B84FF268F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813659F-64FB-9E53-B80D-EABA58D0A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AE97667-E4BD-6969-AF45-4807BF3E0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7263F7-E2AD-127B-1F0A-0AB8DBCD6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7879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56BD10-85AA-AA48-4BF2-1D6245F1C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8E54717-FDD5-E85B-01CF-5155BA1088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18C86EC-1C4C-1900-5017-EF9AFCA3F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C0412D-7B7B-0667-BF8A-2F2ACA4EC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B2EA33-76E4-CD4E-3075-D47DF3C14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86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CA6728A-5511-7540-D8F2-451BAECFC2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D52EEE4-67EA-039F-10D8-FA577F282D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199BEA-D074-1308-CF6C-6FFEAF0B7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2259CDF-8E71-7BF6-6DFA-554311469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1B3E09D-19B7-F081-3F14-051C4548E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5656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7FB19D-C5E1-C5F4-99DD-0E65B3FF1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AA1CC0-67D1-A80B-2DD1-23E0077B7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312B5E-2DCF-6D7F-F480-ABF3BC534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B3235F1-FBC1-422B-A6D1-A0BD12F51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7A6883-3E03-8A31-B298-BBC6DB4DE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5995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FFC3AF-600A-987F-1F64-96A60A25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0230166-BED7-7A60-03C6-9F1A09A91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B91A783-6033-0F36-30ED-0701FA79A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EBCDFD-794E-7599-1EA9-7F50A6F58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CB43A1-05A7-A3AE-C22B-4CE156D81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6489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843418-50A5-2191-837D-AAF1216A9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480CE3-750E-6796-E531-5D903E2F70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0FCA9CD-B0EC-F435-341F-C6ECBAA8F5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4AFDE5B-DF98-F1CF-4121-4DF06879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FD64098-5203-34C1-AB96-67D318A81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3410B9E-8253-7A71-0CE8-CDBA1948B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199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789E77-7584-30D4-45F8-972A3CA23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F915B11-86F2-C955-89F0-54B01AE26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09EEAC5-6CD5-F9B4-4AA4-6D2BB763E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2C979E1-C6F6-4FB7-453B-11BEE8E310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071B0A3-2F9E-726D-680B-82BEA873B8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AD6BC2B-E06E-3361-604A-DA6088674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175C249-D20E-28AB-9CFA-4BECE1A08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3ACD755-B138-B458-B08D-B45C43AA3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2364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6AC983-7EFC-14C3-6681-6887EAAAC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25281DA-8242-100F-C100-9630FB3A2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E856DF7-190C-DAA8-1CEB-52B077018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FEC952E-E1A1-A54A-EC39-B8DB729AB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060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CDDE916-B7CE-B4A1-472B-22802132A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A0CD772-8C96-6458-BCDD-6C24798A7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BCB456A-E2AE-F396-89C4-AE5539F11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8402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2ACA31-30F0-CCCA-FA3C-DE60D6CF6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14AF45-FCCE-10F2-2999-E65154DA8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06A9DC3-6798-62CB-A908-65A78AE08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E5F6702-58D2-29A0-F3D1-A5BF23F88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58C3AA1-B189-2005-DC21-F62192884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A85A24F-B9A3-57AB-B881-975EA6701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735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37C42C-9E44-2681-1FD6-428231A24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160EE7E-0D31-A15B-628B-EFA2C34E2C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08A271E-C4AE-A00D-2FDF-F7AD322BC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6BD2ECD-B267-DEAF-43A0-7482189AB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8407B4B-555A-6B71-4FE3-D662F2B0D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471DC5D-AA40-3D5C-6ACC-98A5AE70F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0751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CDDC5F7-9DA8-4EF7-174B-02F526BE1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CAAEDA9-8F92-7FDD-330F-C81B6C809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E41EDCD-CD90-5ABA-EAF1-F70BA1349D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08268-3FE3-4E84-A3D1-EA59664421F8}" type="datetimeFigureOut">
              <a:rPr lang="zh-TW" altLang="en-US" smtClean="0"/>
              <a:t>2022/11/4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C8E7AF3-275D-83B7-22C9-2A38238785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B371A49-6342-FC12-AFB4-AB943E8267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1EEA4-5673-495D-928B-CC00C24DAE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8861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slide" Target="slide6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806" y="1117600"/>
            <a:ext cx="5371669" cy="1325563"/>
          </a:xfrm>
          <a:solidFill>
            <a:schemeClr val="bg1">
              <a:alpha val="77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粉筆與塗鴉</a:t>
            </a:r>
          </a:p>
        </p:txBody>
      </p:sp>
    </p:spTree>
    <p:extLst>
      <p:ext uri="{BB962C8B-B14F-4D97-AF65-F5344CB8AC3E}">
        <p14:creationId xmlns:p14="http://schemas.microsoft.com/office/powerpoint/2010/main" val="2629518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3851275"/>
            <a:ext cx="8829676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分開了 很遠了 那課室已換了模樣</a:t>
            </a:r>
          </a:p>
        </p:txBody>
      </p:sp>
    </p:spTree>
    <p:extLst>
      <p:ext uri="{BB962C8B-B14F-4D97-AF65-F5344CB8AC3E}">
        <p14:creationId xmlns:p14="http://schemas.microsoft.com/office/powerpoint/2010/main" val="590400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3851275"/>
            <a:ext cx="8829676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都變了 不見了 時間像無形的粉擦</a:t>
            </a:r>
          </a:p>
        </p:txBody>
      </p:sp>
    </p:spTree>
    <p:extLst>
      <p:ext uri="{BB962C8B-B14F-4D97-AF65-F5344CB8AC3E}">
        <p14:creationId xmlns:p14="http://schemas.microsoft.com/office/powerpoint/2010/main" val="1638449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3851275"/>
            <a:ext cx="8829676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我們的小時候 </a:t>
            </a:r>
            <a:br>
              <a:rPr lang="en-US" altLang="zh-TW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呼一口氣就把痕跡都吹走</a:t>
            </a:r>
          </a:p>
        </p:txBody>
      </p:sp>
    </p:spTree>
    <p:extLst>
      <p:ext uri="{BB962C8B-B14F-4D97-AF65-F5344CB8AC3E}">
        <p14:creationId xmlns:p14="http://schemas.microsoft.com/office/powerpoint/2010/main" val="272849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3851275"/>
            <a:ext cx="8829676" cy="1325563"/>
          </a:xfrm>
          <a:solidFill>
            <a:schemeClr val="bg1">
              <a:alpha val="77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只有美好回憶讓我模仿感動</a:t>
            </a:r>
          </a:p>
        </p:txBody>
      </p:sp>
    </p:spTree>
    <p:extLst>
      <p:ext uri="{BB962C8B-B14F-4D97-AF65-F5344CB8AC3E}">
        <p14:creationId xmlns:p14="http://schemas.microsoft.com/office/powerpoint/2010/main" val="128575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3851275"/>
            <a:ext cx="8829676" cy="1325563"/>
          </a:xfrm>
          <a:solidFill>
            <a:schemeClr val="bg1">
              <a:alpha val="77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zh-TW" altLang="en-US" sz="480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只有美好回憶讓我模仿感動</a:t>
            </a:r>
            <a:endParaRPr lang="zh-TW" altLang="en-US" sz="4800" dirty="0">
              <a:solidFill>
                <a:srgbClr val="7030A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64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3851275"/>
            <a:ext cx="8829676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靜靜地 你走了 離開了描繪的宇宙</a:t>
            </a:r>
          </a:p>
        </p:txBody>
      </p:sp>
    </p:spTree>
    <p:extLst>
      <p:ext uri="{BB962C8B-B14F-4D97-AF65-F5344CB8AC3E}">
        <p14:creationId xmlns:p14="http://schemas.microsoft.com/office/powerpoint/2010/main" val="1588194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3851275"/>
            <a:ext cx="8829676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寂寞的 我懂了 我已經不問為什麼</a:t>
            </a:r>
          </a:p>
        </p:txBody>
      </p:sp>
    </p:spTree>
    <p:extLst>
      <p:ext uri="{BB962C8B-B14F-4D97-AF65-F5344CB8AC3E}">
        <p14:creationId xmlns:p14="http://schemas.microsoft.com/office/powerpoint/2010/main" val="1962464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3851275"/>
            <a:ext cx="8829676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想起你的塗鴉 </a:t>
            </a:r>
            <a:br>
              <a:rPr lang="en-US" altLang="zh-TW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有些粉末似乎還黏在手掌</a:t>
            </a:r>
          </a:p>
        </p:txBody>
      </p:sp>
    </p:spTree>
    <p:extLst>
      <p:ext uri="{BB962C8B-B14F-4D97-AF65-F5344CB8AC3E}">
        <p14:creationId xmlns:p14="http://schemas.microsoft.com/office/powerpoint/2010/main" val="3250081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3851275"/>
            <a:ext cx="8829676" cy="1325563"/>
          </a:xfrm>
          <a:solidFill>
            <a:schemeClr val="bg1">
              <a:alpha val="77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我現在只能憑想像</a:t>
            </a:r>
          </a:p>
        </p:txBody>
      </p:sp>
    </p:spTree>
    <p:extLst>
      <p:ext uri="{BB962C8B-B14F-4D97-AF65-F5344CB8AC3E}">
        <p14:creationId xmlns:p14="http://schemas.microsoft.com/office/powerpoint/2010/main" val="338277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3" name="標題 1">
            <a:hlinkClick r:id="rId5" action="ppaction://hlinksldjump"/>
            <a:extLst>
              <a:ext uri="{FF2B5EF4-FFF2-40B4-BE49-F238E27FC236}">
                <a16:creationId xmlns:a16="http://schemas.microsoft.com/office/drawing/2014/main" id="{DFFFF764-6272-D3EE-0FC3-B84A53B53938}"/>
              </a:ext>
            </a:extLst>
          </p:cNvPr>
          <p:cNvSpPr txBox="1">
            <a:spLocks/>
          </p:cNvSpPr>
          <p:nvPr/>
        </p:nvSpPr>
        <p:spPr>
          <a:xfrm>
            <a:off x="2867025" y="4029074"/>
            <a:ext cx="9077325" cy="1325563"/>
          </a:xfrm>
          <a:prstGeom prst="rect">
            <a:avLst/>
          </a:prstGeom>
          <a:solidFill>
            <a:schemeClr val="bg1">
              <a:alpha val="77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TW" altLang="en-US" sz="4800" dirty="0">
              <a:solidFill>
                <a:srgbClr val="7030A0"/>
              </a:solidFill>
              <a:latin typeface="標楷體" panose="03000509000000000000" pitchFamily="65" charset="-120"/>
              <a:ea typeface="標楷體" panose="03000509000000000000" pitchFamily="65" charset="-120"/>
              <a:hlinkClick r:id="rId5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675" y="4029074"/>
            <a:ext cx="8829676" cy="1325563"/>
          </a:xfrm>
          <a:solidFill>
            <a:schemeClr val="bg1">
              <a:alpha val="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一台時光機啟航 送我回到過往</a:t>
            </a:r>
            <a:endParaRPr lang="zh-TW" altLang="en-US" sz="4800" dirty="0">
              <a:solidFill>
                <a:srgbClr val="7030A0"/>
              </a:solidFill>
              <a:latin typeface="標楷體" panose="03000509000000000000" pitchFamily="65" charset="-120"/>
              <a:ea typeface="標楷體" panose="03000509000000000000" pitchFamily="65" charset="-120"/>
              <a:hlinkClick r:id="rId5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133538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301" y="3851275"/>
            <a:ext cx="7258050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粉色的圓圈佇立橘色的燈塔</a:t>
            </a:r>
          </a:p>
        </p:txBody>
      </p:sp>
    </p:spTree>
    <p:extLst>
      <p:ext uri="{BB962C8B-B14F-4D97-AF65-F5344CB8AC3E}">
        <p14:creationId xmlns:p14="http://schemas.microsoft.com/office/powerpoint/2010/main" val="2645513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301" y="3851275"/>
            <a:ext cx="7258050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我想那是可以乘載夢的飛船</a:t>
            </a:r>
          </a:p>
        </p:txBody>
      </p:sp>
    </p:spTree>
    <p:extLst>
      <p:ext uri="{BB962C8B-B14F-4D97-AF65-F5344CB8AC3E}">
        <p14:creationId xmlns:p14="http://schemas.microsoft.com/office/powerpoint/2010/main" val="155635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7726" y="3851275"/>
            <a:ext cx="7258050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你看著外面雲端</a:t>
            </a:r>
            <a:br>
              <a:rPr lang="en-US" altLang="zh-TW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窗簾打在我臉頰</a:t>
            </a:r>
          </a:p>
        </p:txBody>
      </p:sp>
    </p:spTree>
    <p:extLst>
      <p:ext uri="{BB962C8B-B14F-4D97-AF65-F5344CB8AC3E}">
        <p14:creationId xmlns:p14="http://schemas.microsoft.com/office/powerpoint/2010/main" val="3585769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301" y="3851275"/>
            <a:ext cx="7258050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那幅畫是來自未來的邀請函</a:t>
            </a:r>
          </a:p>
        </p:txBody>
      </p:sp>
    </p:spTree>
    <p:extLst>
      <p:ext uri="{BB962C8B-B14F-4D97-AF65-F5344CB8AC3E}">
        <p14:creationId xmlns:p14="http://schemas.microsoft.com/office/powerpoint/2010/main" val="455101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301" y="3851275"/>
            <a:ext cx="7258050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白色很長很長地畫在黑板上</a:t>
            </a:r>
          </a:p>
        </p:txBody>
      </p:sp>
    </p:spTree>
    <p:extLst>
      <p:ext uri="{BB962C8B-B14F-4D97-AF65-F5344CB8AC3E}">
        <p14:creationId xmlns:p14="http://schemas.microsoft.com/office/powerpoint/2010/main" val="207170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301" y="3851275"/>
            <a:ext cx="7258050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我用藍色綠色幫你加點小花</a:t>
            </a:r>
          </a:p>
        </p:txBody>
      </p:sp>
    </p:spTree>
    <p:extLst>
      <p:ext uri="{BB962C8B-B14F-4D97-AF65-F5344CB8AC3E}">
        <p14:creationId xmlns:p14="http://schemas.microsoft.com/office/powerpoint/2010/main" val="3296757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301" y="3851275"/>
            <a:ext cx="7258050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你夢想一個新娘</a:t>
            </a:r>
            <a:br>
              <a:rPr lang="en-US" altLang="zh-TW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要為她掀起頭紗</a:t>
            </a:r>
          </a:p>
        </p:txBody>
      </p:sp>
    </p:spTree>
    <p:extLst>
      <p:ext uri="{BB962C8B-B14F-4D97-AF65-F5344CB8AC3E}">
        <p14:creationId xmlns:p14="http://schemas.microsoft.com/office/powerpoint/2010/main" val="3329524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891000">
            <a:hlinkClick r:id="" action="ppaction://media"/>
            <a:extLst>
              <a:ext uri="{FF2B5EF4-FFF2-40B4-BE49-F238E27FC236}">
                <a16:creationId xmlns:a16="http://schemas.microsoft.com/office/drawing/2014/main" id="{7F14DC0B-36F7-632F-5BBF-D065BE7D6C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-75338" y="0"/>
            <a:ext cx="12267338" cy="6858000"/>
          </a:xfrm>
          <a:prstGeom prst="rect">
            <a:avLst/>
          </a:prstGeom>
          <a:ln>
            <a:noFill/>
          </a:ln>
          <a:effectLst>
            <a:outerShdw dist="50800" dir="5400000" algn="ctr" rotWithShape="0">
              <a:srgbClr val="000000">
                <a:alpha val="43137"/>
              </a:srgbClr>
            </a:outerShdw>
            <a:softEdge rad="112500"/>
          </a:effec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68E9C6-2E32-15D5-403B-AB9CEC49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301" y="3851275"/>
            <a:ext cx="7258050" cy="1325563"/>
          </a:xfrm>
          <a:solidFill>
            <a:schemeClr val="bg1">
              <a:alpha val="7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 sz="4800" dirty="0">
                <a:solidFill>
                  <a:srgbClr val="7030A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然後你在我額頭輕輕吻一下</a:t>
            </a:r>
          </a:p>
        </p:txBody>
      </p:sp>
    </p:spTree>
    <p:extLst>
      <p:ext uri="{BB962C8B-B14F-4D97-AF65-F5344CB8AC3E}">
        <p14:creationId xmlns:p14="http://schemas.microsoft.com/office/powerpoint/2010/main" val="328790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172</Words>
  <Application>Microsoft Office PowerPoint</Application>
  <PresentationFormat>寬螢幕</PresentationFormat>
  <Paragraphs>19</Paragraphs>
  <Slides>19</Slides>
  <Notes>0</Notes>
  <HiddenSlides>0</HiddenSlides>
  <MMClips>19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4" baseType="lpstr">
      <vt:lpstr>標楷體</vt:lpstr>
      <vt:lpstr>Arial</vt:lpstr>
      <vt:lpstr>Calibri</vt:lpstr>
      <vt:lpstr>Calibri Light</vt:lpstr>
      <vt:lpstr>Office 佈景主題</vt:lpstr>
      <vt:lpstr>粉筆與塗鴉</vt:lpstr>
      <vt:lpstr>粉色的圓圈佇立橘色的燈塔</vt:lpstr>
      <vt:lpstr>我想那是可以乘載夢的飛船</vt:lpstr>
      <vt:lpstr>你看著外面雲端 窗簾打在我臉頰</vt:lpstr>
      <vt:lpstr>那幅畫是來自未來的邀請函</vt:lpstr>
      <vt:lpstr>白色很長很長地畫在黑板上</vt:lpstr>
      <vt:lpstr>我用藍色綠色幫你加點小花</vt:lpstr>
      <vt:lpstr>你夢想一個新娘 要為她掀起頭紗</vt:lpstr>
      <vt:lpstr>然後你在我額頭輕輕吻一下</vt:lpstr>
      <vt:lpstr>分開了 很遠了 那課室已換了模樣</vt:lpstr>
      <vt:lpstr>都變了 不見了 時間像無形的粉擦</vt:lpstr>
      <vt:lpstr>我們的小時候  呼一口氣就把痕跡都吹走</vt:lpstr>
      <vt:lpstr>只有美好回憶讓我模仿感動</vt:lpstr>
      <vt:lpstr>只有美好回憶讓我模仿感動</vt:lpstr>
      <vt:lpstr>靜靜地 你走了 離開了描繪的宇宙</vt:lpstr>
      <vt:lpstr>寂寞的 我懂了 我已經不問為什麼</vt:lpstr>
      <vt:lpstr>想起你的塗鴉  有些粉末似乎還黏在手掌</vt:lpstr>
      <vt:lpstr>我現在只能憑想像</vt:lpstr>
      <vt:lpstr>一台時光機啟航 送我回到過往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粉筆與塗鴉</dc:title>
  <dc:creator>user</dc:creator>
  <cp:lastModifiedBy>user</cp:lastModifiedBy>
  <cp:revision>1</cp:revision>
  <dcterms:created xsi:type="dcterms:W3CDTF">2022-11-04T11:29:19Z</dcterms:created>
  <dcterms:modified xsi:type="dcterms:W3CDTF">2022-11-04T11:53:23Z</dcterms:modified>
</cp:coreProperties>
</file>

<file path=docProps/thumbnail.jpeg>
</file>